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58" r:id="rId3"/>
    <p:sldId id="260" r:id="rId4"/>
    <p:sldId id="269" r:id="rId5"/>
    <p:sldId id="270" r:id="rId6"/>
    <p:sldId id="271" r:id="rId7"/>
    <p:sldId id="272" r:id="rId8"/>
    <p:sldId id="256" r:id="rId9"/>
    <p:sldId id="268" r:id="rId10"/>
    <p:sldId id="265" r:id="rId11"/>
    <p:sldId id="267" r:id="rId12"/>
    <p:sldId id="273" r:id="rId1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7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40" autoAdjust="0"/>
    <p:restoredTop sz="94660"/>
  </p:normalViewPr>
  <p:slideViewPr>
    <p:cSldViewPr>
      <p:cViewPr>
        <p:scale>
          <a:sx n="50" d="100"/>
          <a:sy n="50" d="100"/>
        </p:scale>
        <p:origin x="-1968" y="-7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52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583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16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341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91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956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939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14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642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063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402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50170-5DFD-450A-BE45-E205F09B2ABE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DCDB8-050D-412A-BE3A-8CF446AB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03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slide" Target="slide6.xml"/><Relationship Id="rId5" Type="http://schemas.openxmlformats.org/officeDocument/2006/relationships/image" Target="../media/image18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slide" Target="slide7.xml"/><Relationship Id="rId5" Type="http://schemas.openxmlformats.org/officeDocument/2006/relationships/image" Target="../media/image18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slide" Target="slide8.xml"/><Relationship Id="rId5" Type="http://schemas.openxmlformats.org/officeDocument/2006/relationships/image" Target="../media/image9.png"/><Relationship Id="rId10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slide" Target="slide9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slide" Target="slide8.xml"/><Relationship Id="rId10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slide" Target="slide10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5.png"/><Relationship Id="rId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slide" Target="slide12.xml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slide" Target="slide4.xml"/><Relationship Id="rId5" Type="http://schemas.openxmlformats.org/officeDocument/2006/relationships/image" Target="../media/image18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slide" Target="slide5.xml"/><Relationship Id="rId5" Type="http://schemas.openxmlformats.org/officeDocument/2006/relationships/image" Target="../media/image18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5813" y="-442913"/>
            <a:ext cx="10717213" cy="602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12-Point Star 2"/>
          <p:cNvSpPr/>
          <p:nvPr/>
        </p:nvSpPr>
        <p:spPr>
          <a:xfrm>
            <a:off x="2929271" y="771549"/>
            <a:ext cx="3600000" cy="3600000"/>
          </a:xfrm>
          <a:prstGeom prst="star12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519537" y="1376417"/>
            <a:ext cx="2419469" cy="2419469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latin typeface=".VnArabiaH" pitchFamily="34" charset="0"/>
              </a:rPr>
              <a:t>BTT</a:t>
            </a:r>
            <a:r>
              <a:rPr lang="en-US" sz="4400" smtClean="0"/>
              <a:t> </a:t>
            </a:r>
            <a:endParaRPr lang="en-US" sz="4400"/>
          </a:p>
        </p:txBody>
      </p:sp>
      <p:pic>
        <p:nvPicPr>
          <p:cNvPr id="5" name="Jay-Vs.-Weather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625.1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-16767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47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999">
              <a:srgbClr val="FFFF00"/>
            </a:gs>
            <a:gs pos="57000">
              <a:srgbClr val="FFFF00">
                <a:lumMod val="54000"/>
                <a:lumOff val="46000"/>
              </a:srgbClr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604300" y="465516"/>
            <a:ext cx="7992888" cy="972108"/>
          </a:xfrm>
          <a:prstGeom prst="plaqu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/>
              <a:t>Câu hỏi 3</a:t>
            </a:r>
            <a:endParaRPr lang="en-US" sz="5400"/>
          </a:p>
        </p:txBody>
      </p:sp>
      <p:sp>
        <p:nvSpPr>
          <p:cNvPr id="5" name="Flowchart: Alternate Process 4"/>
          <p:cNvSpPr/>
          <p:nvPr/>
        </p:nvSpPr>
        <p:spPr>
          <a:xfrm>
            <a:off x="611560" y="2949792"/>
            <a:ext cx="3600400" cy="702078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smtClean="0"/>
              <a:t>Đáp án đúng</a:t>
            </a:r>
            <a:endParaRPr lang="en-US" sz="3600"/>
          </a:p>
        </p:txBody>
      </p:sp>
      <p:pic>
        <p:nvPicPr>
          <p:cNvPr id="11" name="sai">
            <a:hlinkClick r:id="" action="ppaction://media"/>
            <a:extLst>
              <a:ext uri="{FF2B5EF4-FFF2-40B4-BE49-F238E27FC236}">
                <a16:creationId xmlns=""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05664" y="-457200"/>
            <a:ext cx="609600" cy="457200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611560" y="1918683"/>
            <a:ext cx="3600400" cy="702078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smtClean="0"/>
              <a:t>Đáp án sai</a:t>
            </a:r>
            <a:endParaRPr lang="en-US" sz="3600"/>
          </a:p>
        </p:txBody>
      </p:sp>
      <p:sp>
        <p:nvSpPr>
          <p:cNvPr id="13" name="Flowchart: Alternate Process 12"/>
          <p:cNvSpPr/>
          <p:nvPr/>
        </p:nvSpPr>
        <p:spPr>
          <a:xfrm>
            <a:off x="4747866" y="2949792"/>
            <a:ext cx="3600400" cy="702078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smtClean="0"/>
              <a:t>Đáp án sai</a:t>
            </a:r>
            <a:endParaRPr lang="en-US" sz="3600"/>
          </a:p>
        </p:txBody>
      </p:sp>
      <p:sp>
        <p:nvSpPr>
          <p:cNvPr id="14" name="Flowchart: Alternate Process 13"/>
          <p:cNvSpPr/>
          <p:nvPr/>
        </p:nvSpPr>
        <p:spPr>
          <a:xfrm>
            <a:off x="4703258" y="1918683"/>
            <a:ext cx="3600400" cy="702078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smtClean="0"/>
              <a:t>Đáp án sai</a:t>
            </a:r>
            <a:endParaRPr lang="en-US" sz="3600"/>
          </a:p>
        </p:txBody>
      </p:sp>
      <p:pic>
        <p:nvPicPr>
          <p:cNvPr id="15" name="sai">
            <a:hlinkClick r:id="" action="ppaction://media"/>
            <a:extLst>
              <a:ext uri="{FF2B5EF4-FFF2-40B4-BE49-F238E27FC236}">
                <a16:creationId xmlns=""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1604" y="1209024"/>
            <a:ext cx="609600" cy="457200"/>
          </a:xfrm>
          <a:prstGeom prst="rect">
            <a:avLst/>
          </a:prstGeom>
        </p:spPr>
      </p:pic>
      <p:pic>
        <p:nvPicPr>
          <p:cNvPr id="16" name="sai">
            <a:hlinkClick r:id="" action="ppaction://media"/>
            <a:extLst>
              <a:ext uri="{FF2B5EF4-FFF2-40B4-BE49-F238E27FC236}">
                <a16:creationId xmlns=""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1604" y="465516"/>
            <a:ext cx="609600" cy="457200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1" y="4055080"/>
            <a:ext cx="1658544" cy="1088420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3608" cy="104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152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0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999">
              <a:srgbClr val="FFFF00"/>
            </a:gs>
            <a:gs pos="57000">
              <a:srgbClr val="FFFF00">
                <a:lumMod val="54000"/>
                <a:lumOff val="46000"/>
              </a:srgbClr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604300" y="465516"/>
            <a:ext cx="7992888" cy="972108"/>
          </a:xfrm>
          <a:prstGeom prst="plaqu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/>
              <a:t>Câu hỏi 4</a:t>
            </a:r>
            <a:endParaRPr lang="en-US" sz="5400"/>
          </a:p>
        </p:txBody>
      </p:sp>
      <p:sp>
        <p:nvSpPr>
          <p:cNvPr id="5" name="Flowchart: Alternate Process 4"/>
          <p:cNvSpPr/>
          <p:nvPr/>
        </p:nvSpPr>
        <p:spPr>
          <a:xfrm>
            <a:off x="4644008" y="1941680"/>
            <a:ext cx="3600400" cy="702078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smtClean="0"/>
              <a:t>Đáp án đúng</a:t>
            </a:r>
            <a:endParaRPr lang="en-US" sz="3600"/>
          </a:p>
        </p:txBody>
      </p:sp>
      <p:pic>
        <p:nvPicPr>
          <p:cNvPr id="11" name="sai">
            <a:hlinkClick r:id="" action="ppaction://media"/>
            <a:extLst>
              <a:ext uri="{FF2B5EF4-FFF2-40B4-BE49-F238E27FC236}">
                <a16:creationId xmlns=""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05664" y="-457200"/>
            <a:ext cx="609600" cy="457200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604300" y="2939939"/>
            <a:ext cx="3600400" cy="702078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smtClean="0"/>
              <a:t>Đáp án sai</a:t>
            </a:r>
            <a:endParaRPr lang="en-US" sz="3600"/>
          </a:p>
        </p:txBody>
      </p:sp>
      <p:sp>
        <p:nvSpPr>
          <p:cNvPr id="13" name="Flowchart: Alternate Process 12"/>
          <p:cNvSpPr/>
          <p:nvPr/>
        </p:nvSpPr>
        <p:spPr>
          <a:xfrm>
            <a:off x="4703258" y="2939939"/>
            <a:ext cx="3600400" cy="702078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smtClean="0"/>
              <a:t>Đáp án sai</a:t>
            </a:r>
            <a:endParaRPr lang="en-US" sz="3600"/>
          </a:p>
        </p:txBody>
      </p:sp>
      <p:sp>
        <p:nvSpPr>
          <p:cNvPr id="14" name="Flowchart: Alternate Process 13"/>
          <p:cNvSpPr/>
          <p:nvPr/>
        </p:nvSpPr>
        <p:spPr>
          <a:xfrm>
            <a:off x="521804" y="1941680"/>
            <a:ext cx="3600400" cy="702078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smtClean="0"/>
              <a:t>Đáp án sai</a:t>
            </a:r>
            <a:endParaRPr lang="en-US" sz="3600"/>
          </a:p>
        </p:txBody>
      </p:sp>
      <p:pic>
        <p:nvPicPr>
          <p:cNvPr id="15" name="sai">
            <a:hlinkClick r:id="" action="ppaction://media"/>
            <a:extLst>
              <a:ext uri="{FF2B5EF4-FFF2-40B4-BE49-F238E27FC236}">
                <a16:creationId xmlns=""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1604" y="1209024"/>
            <a:ext cx="609600" cy="457200"/>
          </a:xfrm>
          <a:prstGeom prst="rect">
            <a:avLst/>
          </a:prstGeom>
        </p:spPr>
      </p:pic>
      <p:pic>
        <p:nvPicPr>
          <p:cNvPr id="16" name="sai">
            <a:hlinkClick r:id="" action="ppaction://media"/>
            <a:extLst>
              <a:ext uri="{FF2B5EF4-FFF2-40B4-BE49-F238E27FC236}">
                <a16:creationId xmlns=""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1604" y="465516"/>
            <a:ext cx="609600" cy="457200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1" y="4055080"/>
            <a:ext cx="1658544" cy="1088420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3608" cy="104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799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0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Nội dung bài kế tiếp</a:t>
            </a:r>
            <a:endParaRPr lang="en-US"/>
          </a:p>
        </p:txBody>
      </p:sp>
      <p:sp>
        <p:nvSpPr>
          <p:cNvPr id="3" name="Content Placeholder 3"/>
          <p:cNvSpPr txBox="1">
            <a:spLocks/>
          </p:cNvSpPr>
          <p:nvPr/>
        </p:nvSpPr>
        <p:spPr>
          <a:xfrm>
            <a:off x="457200" y="1988840"/>
            <a:ext cx="7931224" cy="1447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5400" smtClean="0">
                <a:solidFill>
                  <a:srgbClr val="C00000"/>
                </a:solidFill>
              </a:rPr>
              <a:t>Yêu thích Video hãy Đăng kí kênh của mình nhé!</a:t>
            </a:r>
          </a:p>
          <a:p>
            <a:pPr marL="0" indent="0" algn="ctr">
              <a:buFont typeface="Arial" pitchFamily="34" charset="0"/>
              <a:buNone/>
            </a:pPr>
            <a:endParaRPr lang="en-US" sz="5400">
              <a:solidFill>
                <a:srgbClr val="FFC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183894" y="3651870"/>
            <a:ext cx="2776212" cy="1296144"/>
            <a:chOff x="3183894" y="3651870"/>
            <a:chExt cx="2776212" cy="1296144"/>
          </a:xfrm>
        </p:grpSpPr>
        <p:pic>
          <p:nvPicPr>
            <p:cNvPr id="5" name="Picture 2" descr="what businesses should know about youtube - red play button with ...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3894" y="3651870"/>
              <a:ext cx="2776212" cy="1296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ounded Rectangle 5"/>
            <p:cNvSpPr/>
            <p:nvPr/>
          </p:nvSpPr>
          <p:spPr>
            <a:xfrm>
              <a:off x="3995936" y="4155926"/>
              <a:ext cx="1656184" cy="28803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smtClean="0">
                  <a:solidFill>
                    <a:srgbClr val="FF0000"/>
                  </a:solidFill>
                </a:rPr>
                <a:t>ĐĂNG KÍ</a:t>
              </a:r>
              <a:endParaRPr lang="en-US" b="1">
                <a:solidFill>
                  <a:srgbClr val="FF0000"/>
                </a:solidFill>
              </a:endParaRPr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742" y="3651870"/>
            <a:ext cx="1368152" cy="1369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957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659 0.0493 L 4.72222E-6 2.22222E-6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-2477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1" y="1419622"/>
            <a:ext cx="5287009" cy="346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2051720" y="2139702"/>
            <a:ext cx="6408712" cy="164859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smtClean="0">
                <a:ln w="1143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Hành trình tìm mật</a:t>
            </a:r>
            <a:endParaRPr lang="en-US" sz="7200" b="1" cap="none" spc="0">
              <a:ln w="11430">
                <a:solidFill>
                  <a:srgbClr val="FFC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5632" y="-2324794"/>
            <a:ext cx="988368" cy="9883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20272" y="406329"/>
            <a:ext cx="1656184" cy="173337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9"/>
            <a:ext cx="1043608" cy="104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714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09512E-6 C -0.00486 -0.01359 -0.00711 -0.02532 -0.01371 -0.03706 C -0.01614 -0.05374 -0.02222 -0.06269 -0.02916 -0.07381 C -0.03281 -0.07968 -0.03559 -0.08709 -0.03958 -0.09203 C -0.05816 -0.11396 -0.08472 -0.12971 -0.10677 -0.13496 C -0.11736 -0.14237 -0.12257 -0.14453 -0.13437 -0.14731 C -0.16632 -0.16615 -0.21961 -0.16523 -0.24826 -0.16893 C -0.25451 -0.16801 -0.26093 -0.1677 -0.26718 -0.16584 C -0.28073 -0.16152 -0.27378 -0.16152 -0.28264 -0.15349 C -0.29652 -0.14114 -0.30937 -0.126 -0.32239 -0.11056 C -0.32795 -0.09543 -0.33802 -0.08184 -0.34132 -0.06455 C -0.34531 -0.04293 -0.34357 -0.05219 -0.34652 -0.03706 C -0.34722 -0.03366 -0.34913 -0.03119 -0.35 -0.0278 C -0.35086 -0.02502 -0.35121 -0.02162 -0.35173 -0.01853 C -0.35468 0.021 -0.35711 0.08246 -0.3309 0.0979 C -0.32569 0.09697 -0.31996 0.09913 -0.31545 0.09481 C -0.3118 0.09141 -0.3085 0.07659 -0.3085 0.07659 C -0.31024 -0.00988 -0.30347 -0.00031 -0.32586 -0.0491 C -0.33889 -0.07752 -0.3302 -0.07041 -0.34132 -0.0769 C -0.34878 -0.09018 -0.35573 -0.09296 -0.36545 -0.09821 C -0.39166 -0.11211 -0.41805 -0.11643 -0.44479 -0.126 C -0.47187 -0.12508 -0.49878 -0.12477 -0.52586 -0.12292 C -0.54496 -0.12168 -0.56128 -0.09543 -0.57916 -0.08894 C -0.58316 -0.07844 -0.58628 -0.07474 -0.59305 -0.07072 C -0.60034 -0.06084 -0.60833 -0.05312 -0.61718 -0.0491 C -0.62673 -0.03274 -0.63819 -0.01977 -0.65 -0.00927 C -0.66163 0.01143 -0.65625 0.00432 -0.66545 0.01513 C -0.66979 0.02656 -0.67639 0.03181 -0.6809 0.04293 C -0.68229 0.04663 -0.68281 0.05127 -0.68437 0.05497 C -0.68576 0.05837 -0.68802 0.06084 -0.68958 0.06424 C -0.69757 0.08122 -0.68941 0.06578 -0.69479 0.08277 C -0.69687 0.08925 -0.70173 0.10099 -0.70173 0.10099 C -0.70225 0.10408 -0.70243 0.10747 -0.7033 0.11025 C -0.70416 0.11365 -0.70607 0.11612 -0.70677 0.11952 C -0.70902 0.13033 -0.71024 0.14206 -0.71198 0.15318 C -0.71319 0.16152 -0.71545 0.17789 -0.71545 0.17789 C -0.71666 0.20939 -0.71909 0.23811 -0.72066 0.26961 C -0.71961 0.29123 -0.7177 0.31717 -0.71198 0.33724 C -0.70607 0.35825 -0.70677 0.34157 -0.70677 0.35577 " pathEditMode="relative" ptsTypes="ffffffffffffffffffffffffffffffffffffffA">
                                      <p:cBhvr>
                                        <p:cTn id="22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49330"/>
            <a:ext cx="17765713" cy="1277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title="gg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267494"/>
            <a:ext cx="1449115" cy="1516653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576079"/>
            <a:ext cx="3024336" cy="1707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324" y="267494"/>
            <a:ext cx="744538" cy="1009543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3275856" y="1"/>
            <a:ext cx="5593666" cy="2903290"/>
          </a:xfrm>
          <a:prstGeom prst="cloudCallout">
            <a:avLst>
              <a:gd name="adj1" fmla="val -85963"/>
              <a:gd name="adj2" fmla="val -27414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C000"/>
                </a:solidFill>
              </a:rPr>
              <a:t>Các bạn ơi! </a:t>
            </a:r>
          </a:p>
          <a:p>
            <a:pPr algn="ctr"/>
            <a:r>
              <a:rPr lang="en-US" sz="2800" b="1" smtClean="0">
                <a:solidFill>
                  <a:srgbClr val="FFC000"/>
                </a:solidFill>
              </a:rPr>
              <a:t>Để có thể lấy được mật hoa mình phải vượt qua các câu hỏi thử thách! </a:t>
            </a:r>
            <a:endParaRPr lang="en-US" sz="2800" b="1">
              <a:solidFill>
                <a:srgbClr val="FFC000"/>
              </a:solidFill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3809063" y="414828"/>
            <a:ext cx="4248472" cy="1768176"/>
          </a:xfrm>
          <a:prstGeom prst="cloudCallout">
            <a:avLst>
              <a:gd name="adj1" fmla="val -85963"/>
              <a:gd name="adj2" fmla="val -27414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C000"/>
                </a:solidFill>
              </a:rPr>
              <a:t>Các bạn giúp mình với !</a:t>
            </a:r>
            <a:endParaRPr lang="en-US" sz="2800" b="1">
              <a:solidFill>
                <a:srgbClr val="FFC000"/>
              </a:solidFill>
            </a:endParaRPr>
          </a:p>
        </p:txBody>
      </p:sp>
      <p:pic>
        <p:nvPicPr>
          <p:cNvPr id="10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09063" y="7036246"/>
            <a:ext cx="988368" cy="988368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25" y="4020311"/>
            <a:ext cx="1043608" cy="104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402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3.52669E-6 C 0.02692 0.00154 0.05226 0.00555 0.079 0.01049 C 0.08872 0.01481 0.10435 0.01913 0.11181 0.03178 C 0.11615 0.03918 0.12032 0.04196 0.12535 0.04751 C 0.13421 0.05708 0.14237 0.0722 0.15226 0.07683 C 0.15799 0.08361 0.16199 0.09164 0.16858 0.09534 C 0.17883 0.11354 0.17396 0.10737 0.18212 0.11663 C 0.18751 0.13144 0.19601 0.14625 0.20296 0.15921 C 0.20487 0.1697 0.20765 0.17525 0.21181 0.18297 C 0.2139 0.19346 0.21702 0.20055 0.22084 0.2095 C 0.22344 0.22709 0.23039 0.25825 0.23733 0.27059 C 0.23837 0.27862 0.23872 0.28664 0.24028 0.29435 C 0.24115 0.29836 0.24688 0.3104 0.24775 0.31286 C 0.24896 0.31626 0.24966 0.31996 0.2507 0.32366 C 0.25157 0.32644 0.25261 0.32891 0.25365 0.33138 C 0.25834 0.36377 0.26511 0.39494 0.27015 0.42703 C 0.27153 0.43597 0.27466 0.4443 0.27466 0.45356 " pathEditMode="relative" ptsTypes="ffffffffffffffffA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9434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0420" y="-7128792"/>
            <a:ext cx="17759884" cy="12436846"/>
            <a:chOff x="-10420" y="-7128792"/>
            <a:chExt cx="17759884" cy="12436846"/>
          </a:xfrm>
        </p:grpSpPr>
        <p:grpSp>
          <p:nvGrpSpPr>
            <p:cNvPr id="5" name="Group 4"/>
            <p:cNvGrpSpPr/>
            <p:nvPr/>
          </p:nvGrpSpPr>
          <p:grpSpPr>
            <a:xfrm>
              <a:off x="-10420" y="-7128792"/>
              <a:ext cx="17759884" cy="12436846"/>
              <a:chOff x="-10420" y="-7128792"/>
              <a:chExt cx="17759884" cy="12436846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420" y="-7128792"/>
                <a:ext cx="17759884" cy="12436846"/>
              </a:xfrm>
              <a:prstGeom prst="rect">
                <a:avLst/>
              </a:prstGeom>
            </p:spPr>
          </p:pic>
          <p:pic>
            <p:nvPicPr>
              <p:cNvPr id="4" name="Picture 3">
                <a:hlinkClick r:id="rId5" action="ppaction://hlinksldjump"/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67744" y="3576079"/>
                <a:ext cx="3024336" cy="1707654"/>
              </a:xfrm>
              <a:prstGeom prst="rect">
                <a:avLst/>
              </a:prstGeom>
            </p:spPr>
          </p:pic>
        </p:grpSp>
        <p:pic>
          <p:nvPicPr>
            <p:cNvPr id="6" name="Picture 5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7862" y="123478"/>
              <a:ext cx="744538" cy="1009543"/>
            </a:xfrm>
            <a:prstGeom prst="rect">
              <a:avLst/>
            </a:prstGeom>
          </p:spPr>
        </p:pic>
      </p:grpSp>
      <p:pic>
        <p:nvPicPr>
          <p:cNvPr id="12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92080" y="5821982"/>
            <a:ext cx="988368" cy="988368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715766"/>
            <a:ext cx="1450975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61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7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34713E-7 L -0.42535 0.6145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67" y="307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3836962"/>
            <a:ext cx="13690924" cy="8980462"/>
            <a:chOff x="0" y="-3836962"/>
            <a:chExt cx="13690924" cy="8980462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-3836962"/>
              <a:ext cx="13690924" cy="8980462"/>
              <a:chOff x="4058540" y="-7128792"/>
              <a:chExt cx="13690924" cy="8980462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11" b="27792"/>
              <a:stretch/>
            </p:blipFill>
            <p:spPr>
              <a:xfrm>
                <a:off x="4058540" y="-7128792"/>
                <a:ext cx="13690924" cy="8980462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27862" y="123478"/>
                <a:ext cx="744538" cy="1009543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501762"/>
              <a:ext cx="1616542" cy="131024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675" y="2817752"/>
            <a:ext cx="1449115" cy="1516653"/>
          </a:xfrm>
          <a:prstGeom prst="rect">
            <a:avLst/>
          </a:prstGeom>
        </p:spPr>
      </p:pic>
      <p:pic>
        <p:nvPicPr>
          <p:cNvPr id="14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92080" y="5821982"/>
            <a:ext cx="988368" cy="98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4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0383E-7 L -0.42187 0.61149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4" y="30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377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4501008" y="-2101274"/>
            <a:ext cx="26498944" cy="9217314"/>
            <a:chOff x="-3996952" y="-1990489"/>
            <a:chExt cx="26498944" cy="921731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6416" y="-1028649"/>
              <a:ext cx="14185576" cy="8255474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-3996952" y="-1990489"/>
              <a:ext cx="13690924" cy="8980462"/>
              <a:chOff x="-3996952" y="-1990489"/>
              <a:chExt cx="13690924" cy="8980462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-3996952" y="-1990489"/>
                <a:ext cx="13690924" cy="8980462"/>
                <a:chOff x="0" y="-3836962"/>
                <a:chExt cx="13690924" cy="8980462"/>
              </a:xfrm>
            </p:grpSpPr>
            <p:grpSp>
              <p:nvGrpSpPr>
                <p:cNvPr id="7" name="Group 6"/>
                <p:cNvGrpSpPr/>
                <p:nvPr/>
              </p:nvGrpSpPr>
              <p:grpSpPr>
                <a:xfrm>
                  <a:off x="0" y="-3836962"/>
                  <a:ext cx="13690924" cy="8980462"/>
                  <a:chOff x="4058540" y="-7128792"/>
                  <a:chExt cx="13690924" cy="8980462"/>
                </a:xfrm>
              </p:grpSpPr>
              <p:pic>
                <p:nvPicPr>
                  <p:cNvPr id="2" name="Picture 1"/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2911" b="27792"/>
                  <a:stretch/>
                </p:blipFill>
                <p:spPr>
                  <a:xfrm>
                    <a:off x="4058540" y="-7128792"/>
                    <a:ext cx="13690924" cy="8980462"/>
                  </a:xfrm>
                  <a:prstGeom prst="rect">
                    <a:avLst/>
                  </a:prstGeom>
                </p:spPr>
              </p:pic>
              <p:pic>
                <p:nvPicPr>
                  <p:cNvPr id="6" name="Picture 5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427862" y="123478"/>
                    <a:ext cx="744538" cy="10095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48264" y="501762"/>
                  <a:ext cx="1616542" cy="1310247"/>
                </a:xfrm>
                <a:prstGeom prst="rect">
                  <a:avLst/>
                </a:prstGeom>
              </p:spPr>
            </p:pic>
          </p:grpSp>
          <p:pic>
            <p:nvPicPr>
              <p:cNvPr id="4" name="Picture 3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6930" y="2954745"/>
                <a:ext cx="1394327" cy="1342857"/>
              </a:xfrm>
              <a:prstGeom prst="rect">
                <a:avLst/>
              </a:prstGeom>
            </p:spPr>
          </p:pic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584" y="1421454"/>
            <a:ext cx="1449115" cy="1516653"/>
          </a:xfrm>
          <a:prstGeom prst="rect">
            <a:avLst/>
          </a:prstGeom>
        </p:spPr>
      </p:pic>
      <p:pic>
        <p:nvPicPr>
          <p:cNvPr id="12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16363" y="7612310"/>
            <a:ext cx="988368" cy="98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18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0.10512 L -0.60642 -0.02928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28" y="-67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377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09520" y="-2900858"/>
            <a:ext cx="26501726" cy="921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765" y="1009203"/>
            <a:ext cx="1449115" cy="151665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323528" y="1473052"/>
            <a:ext cx="5353623" cy="2238287"/>
          </a:xfrm>
          <a:prstGeom prst="cloudCallout">
            <a:avLst>
              <a:gd name="adj1" fmla="val 63712"/>
              <a:gd name="adj2" fmla="val -70417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C000"/>
                </a:solidFill>
              </a:rPr>
              <a:t>Mình lấy đủ mật rồi! </a:t>
            </a:r>
          </a:p>
          <a:p>
            <a:pPr algn="ctr"/>
            <a:r>
              <a:rPr lang="en-US" sz="2800" b="1" smtClean="0">
                <a:solidFill>
                  <a:srgbClr val="FFC000"/>
                </a:solidFill>
              </a:rPr>
              <a:t>Cảm ơn các bạn nhé!</a:t>
            </a:r>
            <a:endParaRPr lang="en-US" sz="2800" b="1">
              <a:solidFill>
                <a:srgbClr val="FFC000"/>
              </a:solidFill>
            </a:endParaRPr>
          </a:p>
        </p:txBody>
      </p:sp>
      <p:sp>
        <p:nvSpPr>
          <p:cNvPr id="13" name="Cloud Callout 12">
            <a:hlinkClick r:id="rId6" action="ppaction://hlinksldjump"/>
          </p:cNvPr>
          <p:cNvSpPr/>
          <p:nvPr/>
        </p:nvSpPr>
        <p:spPr>
          <a:xfrm>
            <a:off x="323527" y="1433456"/>
            <a:ext cx="5353623" cy="2238287"/>
          </a:xfrm>
          <a:prstGeom prst="cloudCallout">
            <a:avLst>
              <a:gd name="adj1" fmla="val 63712"/>
              <a:gd name="adj2" fmla="val -70417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C000"/>
                </a:solidFill>
              </a:rPr>
              <a:t>Hẹn gặp lại các bạn! </a:t>
            </a:r>
            <a:endParaRPr lang="en-US" sz="2800" b="1">
              <a:solidFill>
                <a:srgbClr val="FFC000"/>
              </a:solidFill>
            </a:endParaRPr>
          </a:p>
        </p:txBody>
      </p:sp>
      <p:pic>
        <p:nvPicPr>
          <p:cNvPr id="14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89589" y="7108254"/>
            <a:ext cx="988368" cy="98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3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85943E-6 C 0.00209 -0.02713 0.00226 -0.03946 0.01059 -0.06073 C 0.01563 -0.0971 0.02362 -0.12978 0.03681 -0.15906 C 0.03872 -0.16338 0.03976 -0.16923 0.04219 -0.17293 C 0.05 -0.18465 0.0599 -0.19112 0.06841 -0.20099 C 0.07223 -0.2053 0.07726 -0.20376 0.0816 -0.20561 C 0.11823 -0.22071 0.08803 -0.21332 0.13681 -0.21979 C 0.15261 -0.21794 0.17188 -0.2278 0.18421 -0.21023 C 0.18664 -0.20684 0.1875 -0.20068 0.18959 -0.19636 C 0.19358 -0.18804 0.19827 -0.18064 0.20261 -0.17293 C 0.20521 -0.16831 0.21059 -0.15906 0.21059 -0.15906 C 0.21337 -0.14365 0.21563 -0.12762 0.21841 -0.11221 C 0.2165 -0.08076 0.21771 -0.0635 0.20521 -0.04223 C 0.2 -0.04377 0.1941 -0.04223 0.18959 -0.04685 C 0.18716 -0.04932 0.18681 -0.05579 0.18681 -0.06073 C 0.18681 -0.08724 0.18733 -0.11406 0.18959 -0.14026 C 0.19011 -0.14581 0.19341 -0.14951 0.1948 -0.15444 C 0.19601 -0.15875 0.19618 -0.16399 0.1974 -0.16831 C 0.20313 -0.18896 0.20105 -0.17632 0.20799 -0.19174 C 0.21598 -0.20931 0.22483 -0.23551 0.23681 -0.24322 C 0.24775 -0.26202 0.26198 -0.26264 0.27639 -0.26634 C 0.31632 -0.29161 0.3625 -0.28545 0.40261 -0.26171 C 0.4125 -0.24476 0.40591 -0.25493 0.42379 -0.23366 C 0.42639 -0.23058 0.4316 -0.22441 0.4316 -0.22441 C 0.43334 -0.21979 0.43542 -0.21517 0.43681 -0.21023 C 0.43803 -0.20592 0.43959 -0.19636 0.43959 -0.19636 " pathEditMode="relative" ptsTypes="fffffffffffffffffffffffff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3774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999">
              <a:srgbClr val="FFFF00"/>
            </a:gs>
            <a:gs pos="57000">
              <a:srgbClr val="FFFF00">
                <a:lumMod val="54000"/>
                <a:lumOff val="46000"/>
              </a:srgbClr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604300" y="465516"/>
            <a:ext cx="7992888" cy="972108"/>
          </a:xfrm>
          <a:prstGeom prst="plaqu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/>
              <a:t>Câu hỏi 1</a:t>
            </a:r>
            <a:endParaRPr lang="en-US" sz="5400"/>
          </a:p>
        </p:txBody>
      </p:sp>
      <p:sp>
        <p:nvSpPr>
          <p:cNvPr id="5" name="Flowchart: Alternate Process 4"/>
          <p:cNvSpPr/>
          <p:nvPr/>
        </p:nvSpPr>
        <p:spPr>
          <a:xfrm>
            <a:off x="611560" y="1869672"/>
            <a:ext cx="3600400" cy="702078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smtClean="0"/>
              <a:t>Đáp án đúng</a:t>
            </a:r>
            <a:endParaRPr lang="en-US" sz="3600"/>
          </a:p>
        </p:txBody>
      </p:sp>
      <p:pic>
        <p:nvPicPr>
          <p:cNvPr id="11" name="sai">
            <a:hlinkClick r:id="" action="ppaction://media"/>
            <a:extLst>
              <a:ext uri="{FF2B5EF4-FFF2-40B4-BE49-F238E27FC236}">
                <a16:creationId xmlns=""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05664" y="-457200"/>
            <a:ext cx="609600" cy="457200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604300" y="2939939"/>
            <a:ext cx="3600400" cy="702078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smtClean="0"/>
              <a:t>Đáp án sai</a:t>
            </a:r>
            <a:endParaRPr lang="en-US" sz="3600"/>
          </a:p>
        </p:txBody>
      </p:sp>
      <p:sp>
        <p:nvSpPr>
          <p:cNvPr id="13" name="Flowchart: Alternate Process 12"/>
          <p:cNvSpPr/>
          <p:nvPr/>
        </p:nvSpPr>
        <p:spPr>
          <a:xfrm>
            <a:off x="4747866" y="2949792"/>
            <a:ext cx="3600400" cy="702078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smtClean="0"/>
              <a:t>Đáp án sai</a:t>
            </a:r>
            <a:endParaRPr lang="en-US" sz="3600"/>
          </a:p>
        </p:txBody>
      </p:sp>
      <p:sp>
        <p:nvSpPr>
          <p:cNvPr id="14" name="Flowchart: Alternate Process 13"/>
          <p:cNvSpPr/>
          <p:nvPr/>
        </p:nvSpPr>
        <p:spPr>
          <a:xfrm>
            <a:off x="4703258" y="1918683"/>
            <a:ext cx="3600400" cy="702078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smtClean="0"/>
              <a:t>Đáp án sai</a:t>
            </a:r>
            <a:endParaRPr lang="en-US" sz="3600"/>
          </a:p>
        </p:txBody>
      </p:sp>
      <p:pic>
        <p:nvPicPr>
          <p:cNvPr id="15" name="sai">
            <a:hlinkClick r:id="" action="ppaction://media"/>
            <a:extLst>
              <a:ext uri="{FF2B5EF4-FFF2-40B4-BE49-F238E27FC236}">
                <a16:creationId xmlns=""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1604" y="1209024"/>
            <a:ext cx="609600" cy="457200"/>
          </a:xfrm>
          <a:prstGeom prst="rect">
            <a:avLst/>
          </a:prstGeom>
        </p:spPr>
      </p:pic>
      <p:pic>
        <p:nvPicPr>
          <p:cNvPr id="16" name="sai">
            <a:hlinkClick r:id="" action="ppaction://media"/>
            <a:extLst>
              <a:ext uri="{FF2B5EF4-FFF2-40B4-BE49-F238E27FC236}">
                <a16:creationId xmlns=""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1604" y="465516"/>
            <a:ext cx="609600" cy="457200"/>
          </a:xfrm>
          <a:prstGeom prst="rect">
            <a:avLst/>
          </a:prstGeom>
        </p:spPr>
      </p:pic>
      <p:pic>
        <p:nvPicPr>
          <p:cNvPr id="17" name="Picture 1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1" y="4055080"/>
            <a:ext cx="1658544" cy="108842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3608" cy="104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499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0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999">
              <a:srgbClr val="FFFF00"/>
            </a:gs>
            <a:gs pos="57000">
              <a:srgbClr val="FFFF00">
                <a:lumMod val="54000"/>
                <a:lumOff val="46000"/>
              </a:srgbClr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604300" y="465516"/>
            <a:ext cx="7992888" cy="972108"/>
          </a:xfrm>
          <a:prstGeom prst="plaqu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/>
              <a:t>Câu hỏi 2</a:t>
            </a:r>
            <a:endParaRPr lang="en-US" sz="5400"/>
          </a:p>
        </p:txBody>
      </p:sp>
      <p:sp>
        <p:nvSpPr>
          <p:cNvPr id="5" name="Flowchart: Alternate Process 4"/>
          <p:cNvSpPr/>
          <p:nvPr/>
        </p:nvSpPr>
        <p:spPr>
          <a:xfrm>
            <a:off x="4681193" y="2939939"/>
            <a:ext cx="3600400" cy="702078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smtClean="0"/>
              <a:t>Đáp án đúng</a:t>
            </a:r>
            <a:endParaRPr lang="en-US" sz="3600"/>
          </a:p>
        </p:txBody>
      </p:sp>
      <p:pic>
        <p:nvPicPr>
          <p:cNvPr id="11" name="sai">
            <a:hlinkClick r:id="" action="ppaction://media"/>
            <a:extLst>
              <a:ext uri="{FF2B5EF4-FFF2-40B4-BE49-F238E27FC236}">
                <a16:creationId xmlns=""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05664" y="-457200"/>
            <a:ext cx="609600" cy="457200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604300" y="2939939"/>
            <a:ext cx="3600400" cy="702078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smtClean="0"/>
              <a:t>Đáp án sai</a:t>
            </a:r>
            <a:endParaRPr lang="en-US" sz="3600"/>
          </a:p>
        </p:txBody>
      </p:sp>
      <p:sp>
        <p:nvSpPr>
          <p:cNvPr id="13" name="Flowchart: Alternate Process 12"/>
          <p:cNvSpPr/>
          <p:nvPr/>
        </p:nvSpPr>
        <p:spPr>
          <a:xfrm>
            <a:off x="613098" y="1935163"/>
            <a:ext cx="3600400" cy="702078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smtClean="0"/>
              <a:t>Đáp án sai</a:t>
            </a:r>
            <a:endParaRPr lang="en-US" sz="3600"/>
          </a:p>
        </p:txBody>
      </p:sp>
      <p:sp>
        <p:nvSpPr>
          <p:cNvPr id="14" name="Flowchart: Alternate Process 13"/>
          <p:cNvSpPr/>
          <p:nvPr/>
        </p:nvSpPr>
        <p:spPr>
          <a:xfrm>
            <a:off x="4703258" y="1918683"/>
            <a:ext cx="3600400" cy="702078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smtClean="0"/>
              <a:t>Đáp án sai</a:t>
            </a:r>
            <a:endParaRPr lang="en-US" sz="3600"/>
          </a:p>
        </p:txBody>
      </p:sp>
      <p:pic>
        <p:nvPicPr>
          <p:cNvPr id="15" name="sai">
            <a:hlinkClick r:id="" action="ppaction://media"/>
            <a:extLst>
              <a:ext uri="{FF2B5EF4-FFF2-40B4-BE49-F238E27FC236}">
                <a16:creationId xmlns=""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1604" y="1209024"/>
            <a:ext cx="609600" cy="457200"/>
          </a:xfrm>
          <a:prstGeom prst="rect">
            <a:avLst/>
          </a:prstGeom>
        </p:spPr>
      </p:pic>
      <p:pic>
        <p:nvPicPr>
          <p:cNvPr id="16" name="sai">
            <a:hlinkClick r:id="" action="ppaction://media"/>
            <a:extLst>
              <a:ext uri="{FF2B5EF4-FFF2-40B4-BE49-F238E27FC236}">
                <a16:creationId xmlns=""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1604" y="465516"/>
            <a:ext cx="609600" cy="457200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1" y="4055080"/>
            <a:ext cx="1658544" cy="1088420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3608" cy="104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062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0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128</Words>
  <Application>Microsoft Office PowerPoint</Application>
  <PresentationFormat>On-screen Show (16:9)</PresentationFormat>
  <Paragraphs>31</Paragraphs>
  <Slides>12</Slides>
  <Notes>0</Notes>
  <HiddenSlides>0</HiddenSlides>
  <MMClips>19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BT Truc</dc:creator>
  <cp:lastModifiedBy>BT Truc</cp:lastModifiedBy>
  <cp:revision>143</cp:revision>
  <dcterms:created xsi:type="dcterms:W3CDTF">2020-04-09T04:46:39Z</dcterms:created>
  <dcterms:modified xsi:type="dcterms:W3CDTF">2020-04-11T11:01:17Z</dcterms:modified>
</cp:coreProperties>
</file>